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19"/>
  </p:notesMasterIdLst>
  <p:sldIdLst>
    <p:sldId id="256" r:id="rId3"/>
    <p:sldId id="267" r:id="rId4"/>
    <p:sldId id="268" r:id="rId5"/>
    <p:sldId id="269" r:id="rId6"/>
    <p:sldId id="258" r:id="rId7"/>
    <p:sldId id="257" r:id="rId8"/>
    <p:sldId id="270" r:id="rId9"/>
    <p:sldId id="259" r:id="rId10"/>
    <p:sldId id="260" r:id="rId11"/>
    <p:sldId id="261" r:id="rId12"/>
    <p:sldId id="262" r:id="rId13"/>
    <p:sldId id="263" r:id="rId14"/>
    <p:sldId id="271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20E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77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CA34-0063-4D2F-8E65-A2F998AEBC4A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F6021-8AF2-496E-ACEF-40A7D83AE1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F6021-8AF2-496E-ACEF-40A7D83AE1F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149C760-925D-4DF9-AB92-0322D271B4D5}" type="datetimeFigureOut">
              <a:rPr lang="en-US" smtClean="0"/>
              <a:pPr/>
              <a:t>7/7/2013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93928B-2A21-44C0-9249-095AE436B9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3643314"/>
            <a:ext cx="7772400" cy="1470025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00042"/>
            <a:ext cx="6500858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পারুল  বেগম</a:t>
            </a:r>
          </a:p>
          <a:p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অম্বর  নগর  উচ্চ বিদ্যালয়</a:t>
            </a:r>
          </a:p>
          <a:p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সোনাইমুড়ী, নোয়াখালী ।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500570"/>
            <a:ext cx="3214710" cy="2357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428628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GB" sz="6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857364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বাক্যের অন্তর্গত  ক্রিয়াপদের সংগে বিশেষ্য বা সর্বনাম  পদের যে সম্পর্ক তাকে কারক বলে ।</a:t>
            </a:r>
            <a:endParaRPr lang="en-GB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214686"/>
            <a:ext cx="3286148" cy="7694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  ৬ প্রকার 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4214818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১।কতৃকারক ২। কর্মকারক ৩।করণকারক ।          </a:t>
            </a:r>
          </a:p>
          <a:p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৪।সম্প্রদানকারক।৫।অপাদানকারক ৬।অধিকরণকারক ।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8215370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i="1" u="sng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i="1" u="sng" dirty="0" smtClean="0">
                <a:latin typeface="NikoshBAN" pitchFamily="2" charset="0"/>
                <a:cs typeface="NikoshBAN" pitchFamily="2" charset="0"/>
              </a:rPr>
              <a:t>’বাদশা নাসির উদ্দিন প্রত্যহ সকালে রাজকোষ হতে স্বহস্তে </a:t>
            </a:r>
          </a:p>
          <a:p>
            <a:r>
              <a:rPr lang="bn-BD" sz="3200" i="1" u="sng" dirty="0" smtClean="0">
                <a:latin typeface="NikoshBAN" pitchFamily="2" charset="0"/>
                <a:cs typeface="NikoshBAN" pitchFamily="2" charset="0"/>
              </a:rPr>
              <a:t>দরিদ্রদেরকে ধন দান করতেন ‘’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১।কে দান করতেন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‘’বাদশা নাসির উদ্দিন ‘’-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২।কী দান করতেন  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‘’ধন’’ –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কর্মকারক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৩।কী দ্বারা দান করতেন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‘’স্বহস্তে ‘’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-করণ কারক।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৪।কাদের দান করতেন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‘’দরিদ্রদেরকে ‘’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-সম্প্রদান কারক </a:t>
            </a:r>
            <a:endParaRPr lang="en-GB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 একটি বাক্যের সাহায্যে কারকের বিভিন্ন প্রয়োগ দেখানো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হলো;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278605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</a:rPr>
              <a:t>কতৃকারক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14393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৫।কোথা হতে দান করতেন?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‘’রাজকোষ হতে ‘’ –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অপাদানকারক ।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৬।কখন দান করতেন  ।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‘’প্রত্যহ সকালে ‘’ ।-</a:t>
            </a:r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অধিকরণ কারক ।</a:t>
            </a:r>
            <a:endParaRPr lang="en-GB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7"/>
            <a:ext cx="7072362" cy="5755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দলীয়  কাজ</a:t>
            </a:r>
          </a:p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‘গোলাপ  দল’ 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স্লাইডের  চিএ দেখে কারক নির্নয়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 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‘শাপলা দল’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উদাহরণের সাহায্যে ছয় প্রকার কারক নির্নয়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 ।</a:t>
            </a: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071678"/>
            <a:ext cx="792961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কারক কাকে বলে ?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কারক কত   প্রকার ও কী কী ?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7643866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‘পাগুটাদ্বিপতি’  এ বাক্যের সাহায্যে কারক নির্নয় কর।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6572296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 লাল  গোলাপ  ফুলের শুভেচ্ছা ।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6072230" cy="397650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owco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8366" y="571480"/>
            <a:ext cx="8795634" cy="585789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14487"/>
            <a:ext cx="5857916" cy="4393437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7158" y="17859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</a:t>
            </a:r>
            <a:endParaRPr lang="en-GB" dirty="0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14356"/>
            <a:ext cx="6643734" cy="49828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81025"/>
            <a:ext cx="7620000" cy="5695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02" y="928670"/>
            <a:ext cx="8643998" cy="8002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পাঠ শিরোনাম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000240"/>
            <a:ext cx="7715304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 ব্যাকরণ </a:t>
            </a:r>
          </a:p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 </a:t>
            </a:r>
          </a:p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 ৪র্থ     </a:t>
            </a:r>
          </a:p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’কারক</a:t>
            </a:r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’’ </a:t>
            </a:r>
            <a:endParaRPr lang="en-GB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57161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285860"/>
            <a:ext cx="6572296" cy="2800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শিখণ  ফল     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কারক  কাকে বলে তা জানতে পারবে  ।           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কারক কত প্রকার ও কি কি তা  বলেতে  পারবে  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প্রত্যেক প্রকারের সংজ্ঞা জানবে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উদাহরন সহ সকল কারকের সংজ্ঞা  বলতে পারবে 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255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Civic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sumon</dc:creator>
  <cp:lastModifiedBy>sumon</cp:lastModifiedBy>
  <cp:revision>275</cp:revision>
  <dcterms:created xsi:type="dcterms:W3CDTF">2013-07-01T04:47:17Z</dcterms:created>
  <dcterms:modified xsi:type="dcterms:W3CDTF">2013-07-07T05:17:39Z</dcterms:modified>
</cp:coreProperties>
</file>